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90"/>
  </p:notesMasterIdLst>
  <p:handoutMasterIdLst>
    <p:handoutMasterId r:id="rId191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444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268" r:id="rId1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 - C.1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Appendix C Example Viewpoints - C.2" id="{0EF18622-C07D-472B-A9E0-EF5F9C41ACDA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Appendix C Example Viewpoints - C.3" id="{DC865CE1-73A1-4B0E-AB14-62364FC59496}">
          <p14:sldIdLst>
            <p14:sldId id="451"/>
            <p14:sldId id="452"/>
            <p14:sldId id="453"/>
          </p14:sldIdLst>
        </p14:section>
        <p14:section name="Appendix C Example Viewpoints - C.4" id="{13572515-89F3-40B4-959D-35FE9DD2A7D4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viewProps" Target="view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ableStyles" Target="tableStyles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9F3F-E650-4B45-0742-88455C79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9C8A-A7EF-195F-FF7C-B8EB99BB3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89193-5098-81EE-AF4A-B0CC45A5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4E6E-E918-4B98-3AB7-E522882A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40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79B4-2661-C157-13F3-3E9E491F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80A8A-58DA-3B65-7117-1E4C9BF98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0812-C311-778D-F8E2-EEE86515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4CD0-23F1-0E39-7D02-5D46861AB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FD9A-3368-3953-87CF-1356651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7EE15-CAC9-61D8-98C2-9AF9DF56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A9B51-3E8D-FE02-9097-08B9B52B1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35105-087C-6200-D211-7191E08B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319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FBD-504E-88A9-7D7B-5BE7DD66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177BE-491D-EF2A-D6F7-4C7F4F1F2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78799-5971-D6A2-D1AD-356B80820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89383-EACB-9030-F8B9-F6FE4F6D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5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26EB-28B0-4C91-6770-C5AB58F5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2C74-E30C-617D-97A9-4F776FB5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78C7-BF4D-2B5D-8F65-6EEDD0507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7DAF-FA4F-B378-9D9E-3C39EA3D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91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36E9-4219-FCB7-C893-CECED39D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A8E6E-9373-B755-BC78-0B821CB3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C49-200A-ED8E-172D-1B7687AB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76E5-CA45-1776-4CE0-97051B79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97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8358-23C5-FD68-DA6F-2DBCA1A8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B7D62-CDD0-0425-300B-5BBE97BAE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2808-DADB-302A-360E-4964F56CB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962C-F302-C081-80AA-F9A6785F6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619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364F-BD82-B48B-4A03-37BCD4F4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2B57-CA71-6FC0-59FC-32F11E638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1752E-72B7-9F4F-DBD8-394172EA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3C0-E349-704E-CF42-C0624C1F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309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644F-16AA-AA93-424D-61D408B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024B0-4199-2D8C-74B3-FA3196CC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4FACD-A537-63BA-8554-665A20B7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4E78-9458-B50B-7FCA-981A5C49A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364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BBF1-2B71-0331-FEDD-42B60EB9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89AC-FE89-1065-D5C7-B1758497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B591F-957C-E61E-E98C-2BAB4AD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D006-FF5D-1777-1B06-3A053F44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87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535F-E52E-5ECC-FC71-2C93E3A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08F34-FA2B-3B29-73E7-392C179C6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A8087-C524-4D1B-8BAD-7F64B6E5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BD3F-0986-A3CB-53BD-BAC2316C4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07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6A08-D231-7724-86B1-D7A92F15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C92BD-7900-5E1D-808E-055D0CB19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1540A-2BD6-9E55-D0A0-B08F3FEBE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59EE9-C789-7EC0-8215-60C77E822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68A8-6E90-D068-48FF-C424B0B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7C98A-9EF6-A8E7-3C1F-20967B7F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D6DD4-B15B-A539-E574-A772DBB9A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5D0D-2355-9B43-2D0A-309693D08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421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327E-6BBE-D2CA-DBD7-DFF81D80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36722-678C-A909-14BD-1C41788ED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B3D3A-3AB2-4040-6E77-CBB8FEC47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AFFF3-A5D2-8886-F70F-86542D268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746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BAC5-BE34-AFE5-76B5-6447D6C2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B9D3-17F8-885C-C7F0-C9D26EDAE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4D41D-BB40-5BCF-B2D6-AE959CA55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B553F-5C1F-0CBE-492C-37CB3870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040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C493-D632-D6B9-A849-F803F18E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9627-EC1C-6C26-AB34-FC94B65E8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ABAED-621C-4822-058F-2ACCE938D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DBB46-45D9-D47C-89BA-074B55704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058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6E90E-3BA7-B433-3955-ADB21A20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1B2F-EBFA-4219-DAFD-518293DE0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A0DD7-BF49-1B24-D3CD-967ACF1D8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7DF6D-80B5-4C0D-5262-190E92058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1162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B3DE-78FB-4E95-3043-23500A9D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F4AB7-0D27-9C04-CA6F-805AA6D1C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8F209-C5A2-F1BA-725A-E41CE234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A0107-D4C8-D731-33D5-F5AA38A32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171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DC0F6-0B90-697F-F40C-D4089C59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913941-CC35-4F09-8872-B77040A08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3A9D6-4C7E-4768-E651-88A22221A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A3B5A-2117-4E76-D05E-A2F273A94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000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DBE09-1866-3AD9-B742-FF06F0AC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AFA5DD-EAF5-1208-35EE-7215FD27B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454B0-25ED-D367-C843-7DCE67E94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E9B04-7733-AB1A-B01C-7AB3BC83E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1344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5B0A6-ABE5-B8BB-4379-24EAE791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74D70-76EC-EB02-6F31-4291375EE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B5C8A-396F-A58E-F51D-E4B8FCA61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76E3-9239-8EA6-729F-519C26074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637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F68-C143-7139-03D6-D48F885B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D6470-0BC7-9E88-F7E7-476E9124D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A1C20-6F98-301D-389F-3970903EE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C906D-C457-3B1B-3BB9-485E2389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23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5359-3EB6-711F-1575-EC6179C0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497AE-8FDB-EB1F-368E-F9C57FDE8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F17CB-1651-D0D4-8DD3-A8A2CC2F8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9AA0-84B0-1960-E074-857FEF3C8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40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34484-E2BE-98C0-EE07-F4E3A4F8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23030-27DA-CB24-09A1-C25484998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46C8D2-1EB5-6EBA-0234-E63976ED9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CBEAB-5AEA-7FFE-2712-A315C0BEB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397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48F5-0AEC-CB94-9365-D4C7185B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E59E8-C66D-B9EA-D690-4260E3788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044E3-73AA-0B91-93F0-0645EAAC4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B20BC-947E-7D94-A0D2-5AE4D66E8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520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7D381-B9BF-C741-E867-5B093F42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E6EE2-BAE4-FC9E-8635-7B670068A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560A9-0290-4371-304F-A8940DDE7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9B07-28EC-9672-F0A4-912489D22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233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DF15-6D8F-F686-2C32-415664E3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D6EED-5F20-E8DF-939C-8B0D75D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B8470-A43B-2CEA-FEB2-1B576C41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81837-26A2-FABC-81EA-2DC14F404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328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5.jpe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5.jpe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jpe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5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5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5.jpe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5.jpe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.jpe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jpe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5.jpe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5.jpe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5.jpe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5.jpe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.jpe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5.jpe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5.jpe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5.jpe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5.jpe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5.jpe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5.jpe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5.jpe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5.jpe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5.jpe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D9F5-5623-DFDD-8171-6B494B96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CDAE32-6033-3E5C-32AF-40FAF23D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E2E5F-7FCF-43EA-1708-0B4C0CA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7EFE7-31C4-ACE0-C4DC-B9B5123184D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413AE-A4C5-F79F-798B-52A1B367DE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267D-14CA-435A-46E2-38B50D94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6CA2E-D51E-C28D-2913-D6A5E285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3F2F4-25B4-E745-5037-5F2B9AE8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C5E853-10ED-2760-93F1-37860340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918768"/>
            <a:ext cx="9285917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26F56-1ECE-6E9C-0699-117C7A0F2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105" y="1690805"/>
            <a:ext cx="6702542" cy="203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00836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B432-4052-B8BA-9FC9-72D823D1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2FF4DF-3495-01E9-A667-80F3B09EE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FB1C-B27B-692B-869C-4119C318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418A-747A-7509-58C4-A53D0C64B1C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E7BC55-1E53-01A4-48C6-58659EDD68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F28E4-2E7E-7B88-7CAF-39FC39D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31A8C8-9556-A5B2-CFFB-2CC380E9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D3845-3A8F-0673-E614-0099093E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F5807-5FB2-97C9-0901-E1DDD1C52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0732" y="1857213"/>
            <a:ext cx="9707776" cy="466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9129F-F02F-7FD9-478A-D792C25EB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620" y="1472381"/>
            <a:ext cx="6095999" cy="2151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479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F3D5-4648-0EAD-81DA-B3790F19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D6DE00-B77A-CD3D-485A-27A56BDD1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9B2BE-3004-E899-2C9C-423B292A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F2D6-E97C-7490-DEB8-68F5653CFCBA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A88EEF-48C2-0152-03EB-6AC62AA987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C.1.12 Service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0BDB2-0798-251A-FC7A-BAA1CB95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4A730-EC68-A2A3-8BC5-B71761E37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1AA5E6-804C-C09A-74F5-AA2D47B0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D0EAA-FF5D-82D5-CDC4-A8646F42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0933" y="1857212"/>
            <a:ext cx="9549816" cy="47350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4005D-B76B-C19A-4E15-DB35C2FBE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88" y="1383549"/>
            <a:ext cx="3391612" cy="2846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273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8D66-67B9-0761-0F55-93976C21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32935FA-40FE-6075-7F8D-5366139DF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67B-5FFC-6DD9-220C-A3A44D7F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2A75F-7369-ACDE-15D2-834997D8DAD1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3BC5FA-D6C0-AFBA-5D7E-9062E1BA211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0ABBFF-E214-51E0-A0CA-DE9CC5E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29BC3-4BCD-5E41-2270-F9E603FD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2CB6C-55ED-9FEC-D700-85C6FCC1D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CF215-AF57-EBCB-06A5-FC9D36C2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115" y="1841733"/>
            <a:ext cx="9337319" cy="465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9517-6795-9A86-F192-B36DFD2DA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09" y="1618987"/>
            <a:ext cx="7021055" cy="207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777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15EB-E777-20CB-07AD-9940AF71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B07B5A-30C5-D0EB-694E-FE26EF7D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37A34-8349-CCBB-6654-9EB4DCC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A17A3-2CB2-DE04-F1B7-DA06905E7F8E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FE451A-D132-46CB-E6D6-E22F8828A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F8A3F-394C-E296-38CA-CEFC0BA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DD624-E3DE-18B1-9F13-FA87BFF79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E46A0-E7EA-12D7-98AB-0377E8AF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5E64-95A4-ECC6-388D-3BFA77F0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1328" y="1769806"/>
            <a:ext cx="9306259" cy="482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4AFE5-A444-DAC6-16F7-CA17367A6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352" y="1511505"/>
            <a:ext cx="4938474" cy="250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96892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9B43-7FF5-48DD-F901-B7EF10C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C235A19-7593-9B49-FDF6-7FF1C2E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9AC8-112A-D059-DECD-9190E3A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73ADE-E897-0FCD-FEC5-E6B1C87FEAA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CF6BB8-C91F-7F54-0A0F-65FB1BCCB5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C.1.13 Implementation and Deployment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335E7-B7C7-AB78-6062-8B80C828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10263-44F1-7811-9D55-CAA6270C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C46A1-B7F2-04C2-9BC3-16DD6F3A2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ECC67-8939-0952-0DE5-93619B11D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58" y="1691148"/>
            <a:ext cx="9428428" cy="490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FD37A-6579-7055-EFB1-8092450C8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426" y="1473384"/>
            <a:ext cx="5938684" cy="266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377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D89FB-9091-BF4B-5F3B-9E8162C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A8A47F-B4E8-03B3-D1CA-2E1C44E8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3BD823-B7D4-273E-F849-A2AE41C9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1297-104A-7A24-77D9-BF6D2AAE34FD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51E22-5710-7516-37A9-CD18642441E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66846-5DB2-58DA-D846-1F1E4A9B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2E90D2-A138-2BEC-5255-DDBFAC2F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76AE7-4B76-3FA6-9472-FA54EA691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249B79-B61F-4816-FECE-ED54B4C0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339"/>
            <a:ext cx="8911687" cy="4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AA0-416E-BF73-8935-B405069E0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03" y="1772156"/>
            <a:ext cx="6182328" cy="1834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891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E932-2D32-677B-D7FF-E0D6B63A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238CD95-9348-18CE-C2BD-41243D91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9A48-34C5-7D43-FDB0-5F949DE7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8368-C6AD-2269-2903-60AD8B00D48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6C24AA-A7E7-2438-B523-D5C9FFFF823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6C07A-D6A3-279D-EF1B-723CA199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5D28-5EFE-02B2-9C43-4A081CC8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88BCE-171D-E7DD-4EE1-EC8214F9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BCE74-C30D-BFB4-FF64-A6B3B17D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3724" y="1679229"/>
            <a:ext cx="9088676" cy="4907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B9DB6-092A-11F2-E9C6-FDAB75D8C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02" y="1456467"/>
            <a:ext cx="6272981" cy="21230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4164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D2B8-7179-B852-E45C-42867A1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7A7462-1B8A-E567-EF6C-B1FA09D74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BD690-6AFF-F1F1-9AE5-287876ED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B68F3-6721-AC2E-4007-06ADA5B4464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F6BE5E-EF59-3E13-45F2-03E8541731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C.2.1 Motivation – Stakeholder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A914A-30CA-6D75-BC2F-A7A308B0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7B24-B18C-1C34-E5E3-E592C1A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14E0D-F328-6B63-24CA-8F77DCFED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D4CF95-ED5E-FE3D-80F1-0FB98272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12" y="1759973"/>
            <a:ext cx="8976100" cy="48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B2BCE-79E5-6232-2516-DC454EE46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403" y="1355150"/>
            <a:ext cx="2475649" cy="2816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9548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4760-F011-F919-89FE-9ECD8AC3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8A63697-ADF1-F64E-A500-4F8ADC7E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7298C-C04D-F68A-EF34-CD6A6360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5B2CB-F2D3-1122-64DE-641947450C3C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2C0C2D-EF56-62E5-75BA-2E208D5B2F2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970D7-E78D-1543-0B56-12EC13E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454103-E966-85B4-8550-3837E8E1C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04D6B-DF41-2AFC-5993-BC5CD5186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73BFAF-B479-04D0-1600-94D193A57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4" y="1857213"/>
            <a:ext cx="930131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0F7D49-A1DB-4E92-8590-4A962E393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477" y="1857213"/>
            <a:ext cx="6790399" cy="1997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71935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24C1-FF67-589A-7DBB-F3FC8ADE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6C065-05BA-D33C-3C2E-A4C95E69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7F5B0-ADE1-738D-4D42-7898F6F2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C0113-0EBF-8009-BBEA-403B401D85D0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F76A80-0A05-B5DC-8C6A-851865E0B7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2ADE2-16FE-21E8-5297-9659D4DF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E4343-58B2-501F-A78A-0C6AB411A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225C5-193E-B98E-BCCA-04B6AD814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D0BE8-9B18-8671-AC35-EB2C7909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2"/>
            <a:ext cx="9153871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99535-7726-103A-CB9D-FA8392A21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176" y="1280172"/>
            <a:ext cx="4107184" cy="3041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948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83F4-3993-2C66-66EF-07D26893F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D7871C-1268-00D7-6DD0-1E562095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5D5C8-7801-93DA-DA99-942D91B9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9FF6-4BAE-502D-90D4-A6CD753FBD5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A27BB-FD64-914E-6387-648898AF01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C.2.2 Motivation – Goal Realization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BA94-58AA-1205-31BF-6CFF3E0D9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F23FB-77AA-83E2-A027-FAB36F103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AE39B-04ED-6C36-7E9D-CD4957B91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DD1BD-DC66-7BD8-5BE7-4F297A17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1" y="1612491"/>
            <a:ext cx="9311148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214B2-CE00-DA5E-4430-8DDEE91D6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005" y="1384528"/>
            <a:ext cx="2691436" cy="3347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24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44324-FDE1-7AF5-9CDB-71279FA2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ECB889F-8CB6-B40E-0C48-6506CAE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B5237-D37C-FB6D-1DD5-42AD5D16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2E8FD-0239-2E5A-9D4E-7FABE86E3700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7DE156-176E-CFD4-466A-BE29018CDD1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5D59E-9AF4-155C-577D-292BC99B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F3A50-3FF1-1EC0-A28D-3BF2203B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6867B-2DFF-584D-DAB7-D2689A95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594AC-5AAE-D8A8-1FE2-440AA6D9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50143"/>
            <a:ext cx="9439006" cy="48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4180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2D93-0ABC-2E54-795A-78AA789E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D74948C-2EFA-DC8D-7283-5D4B98B9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8CE45-BE50-0E33-F399-B90D3300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B66E3-CD92-AB01-6E3D-CCB36061ED8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C4134-67E2-8F85-72DF-7026ED3646B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295B4-E4A1-7CC6-8B68-70C55C90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E6453-2416-9FB3-7C52-F3E3B680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7351C-985E-9D30-3F19-0938D9FB9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64EA56-85D9-A763-BAA4-AE0B79F91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911687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ACC8-D935-7EF0-B052-B9CD70598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208" y="1331248"/>
            <a:ext cx="201965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91076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AB67-90CF-E571-07CC-81A83F9B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92341FA-C2BC-74E5-390E-10F3112B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C3E0F-84EA-2148-EB34-ED0D61EC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26670-48F0-6210-8AC4-2F3D79C400C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8F7A8E-20FD-3BFB-2BD7-ABE3EA3CEC2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C.2.3 Motivation – Goal Contribution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FD23B-6AAC-3D36-F1AC-CD21DE37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D8686-7330-1865-EE1B-D8ED8FB65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767AB-E2D1-2270-FA3C-0653F1BE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B6B4F-C7B5-8C9C-C114-B3CE8D84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37035"/>
            <a:ext cx="7976751" cy="495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1BD62-FA2A-1D69-E7CC-000DC1FB0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757" y="1237870"/>
            <a:ext cx="5035318" cy="32616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40406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649E-AF3E-776A-7583-580AFDCC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EC662D-3205-6B4C-0992-6953C3E1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EB210-DF9C-56F5-8508-FC88EF59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91C5F-9A72-95F3-F2DD-EE5D39CD3E81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C6A0A-03E6-1705-4D62-CCB8F720480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4ECBB8-601E-9298-7DD5-89D1A291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3DECF-2291-9C75-4730-F3CD48B0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00C8-49C6-B25E-44D5-C10CF060E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2229195-0E76-4436-CE94-17C97DB4C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95011"/>
            <a:ext cx="8524606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317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B5BD8-6B68-C2BB-987A-1A7EA0D8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ED4226-0299-8E8E-4463-6A962D45E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D02E3-6906-0A7A-8042-C98AE6B5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05304-AA92-1F19-BD5C-76EBC117FA05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C81598-B3AD-E6F2-7060-2A73FAB6419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D2BFE-6673-FAD3-1998-14B226B7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622103-D526-249B-311C-5F233AD3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7847C4-0815-FE7C-8047-A8F7FE4A8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66D8C1-3DB9-6081-E717-C38D7E93E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6" y="1632155"/>
            <a:ext cx="9007256" cy="4952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7DEC5-7460-D783-B66C-555DA0196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410" y="1355388"/>
            <a:ext cx="5855938" cy="31473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05196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673F9-B71A-CC22-6EFC-99F1135A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473B4BA-7861-2695-3D2C-83D911F64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CE402-D6BF-2B6F-2BAE-DA06D72C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A1F6A-427A-920D-AAD1-85014B43C15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52B51-95EE-0689-21E1-D81B7400D6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C.2.4 Motivation – Principles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01D04-3B4E-EAEA-6075-FF5FAC36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B97A4-404B-397C-CA29-5B1F4C786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3FD28-859E-0FA1-0785-B159B81FF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444F4-0591-214A-4FF5-88E3CC366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61653"/>
            <a:ext cx="8839239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301F3-C98B-C863-AF98-1B27EFF03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414" y="1256824"/>
            <a:ext cx="4240481" cy="3721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2451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A089-BC6D-496A-7E19-4F15F3328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F661C28-BF43-8918-2894-A087CEB7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C2C1D-AA52-9364-772A-B34F68B1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A7D40-F8DC-6878-F3F3-B40346F0695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8F0EE-000B-C163-0693-CCB62579D0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8AFF4-3C8B-E09E-54E4-813FF687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C6CCE-E856-A52C-BA83-2C39D3F76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63DEB-D401-399F-839A-1541BBF55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69C902-45E3-EDE2-0482-481FDADAD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00981"/>
            <a:ext cx="8780245" cy="489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0ADAE0-C614-6C69-5B30-70CD3F7C9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9385" y="1941280"/>
            <a:ext cx="6581721" cy="1496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62345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194C9-8487-A9A5-EE92-D2272793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822C00-8373-1C04-F03D-2AE42D8F69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D5055-8E06-581D-EEE8-EB290D4D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77AD2-243F-572A-26A7-64F6BD6C18F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00982-98B7-F9EC-F02E-19D913A5B28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571C2F-94DB-AFC8-F9EF-747D8B07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F0F8B-EEB7-37D7-293D-6EF634846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F2279-89EC-F7A7-2F55-A8BF047FF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A541E-10F3-29A1-36F7-1A39A476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9574" y="1641987"/>
            <a:ext cx="9135038" cy="495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692E3F-22FE-8F2B-2956-32BBB4081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516" y="1195493"/>
            <a:ext cx="6479458" cy="332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48331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C01CC-0C15-F56B-FB19-BF89E7B5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A540601-6907-90ED-CF55-9D8DEF872D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E8424-6858-B98B-8B81-CC37796AD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B8C30-B5E6-5CFF-45DF-D7D0052ED67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D39AB4-16FA-BCE5-C815-D499A12A42D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C.2.5 Motivation – Requirements Realization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0FE35-8E3A-E220-F8A3-7A104EBD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E7E0-D80C-4A0F-0D80-32D17384A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F2E5DB-21D9-60DC-EB0F-C5A57A41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0E3ADC-AE82-DC3B-4631-5B090FCDB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9070" y="1681315"/>
            <a:ext cx="9105541" cy="4910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3AE636-2A56-E755-1508-E1FBA2A83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686" y="1209979"/>
            <a:ext cx="4488308" cy="3553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0347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2D8B7-ACE8-889B-4D61-75D369656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F0B7EB-A5FB-DA42-CB1F-D068AD4DC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71478-CBEB-1193-2F1E-A036383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06A59-53C5-EEFE-17CC-CACF6C8A79D7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E8AAB2-02D0-0C70-D22A-A6E693EE44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9DD08-1290-CF43-FA8F-E57C86C1B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A42150-BBA1-E75B-0226-DC33C08EA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1E5-F3DE-0929-2A47-9FC16108E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2664F4-5F06-3BFA-7E50-AC9208F31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9239" y="1895011"/>
            <a:ext cx="8760542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50CB3A-A0E6-DA33-7682-6DC068696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699" y="1751716"/>
            <a:ext cx="6809626" cy="1777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228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318D0-00D8-7476-BE37-700B37E9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FD6F508-2DF8-8BA7-770B-7AA2CC67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09F08-B919-50B6-9806-5442BC6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AF2FC-ED25-05BD-FCFE-FD9EE7F29E48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9B2175-8075-300B-E91E-D39B5941F16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838C0-0826-5622-D3E3-FCE3E9EE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D7357F-7A22-77A9-BC0A-599270814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01C8F0-7285-5B70-2A10-04FB2D597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6D39EB-D687-8162-A2EB-4D962AD72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710813"/>
            <a:ext cx="8780245" cy="4881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B42F0-3FAB-6DBD-8586-050EC1D28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888" y="1260800"/>
            <a:ext cx="6257570" cy="3670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65730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D75-2299-4B17-DD44-1BDA273B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43EDE12-E336-006D-3A95-7711CD0731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B728F-9266-3BCE-02CB-1FECEEF3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30EDB-CE33-2D3A-FA58-07CCED029897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9139B-6EF9-4392-1FCC-6E4F262A0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C.2.6 Motivation – Motivation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0A914-74E1-457C-83B3-1CF06B05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8AF65-F973-FF43-5FEB-F39D0CFE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EE2A3-595F-9B20-EE93-BC339DC09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114FB7-7816-5D92-6834-CDCA1E9ED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681317"/>
            <a:ext cx="8819573" cy="4910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590BA-A2F8-7921-200E-668C677E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546" y="1355388"/>
            <a:ext cx="2706938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83500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D1D9-AF83-7E39-F176-C65CB0ECF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91FF8C-5A94-8ECA-9C4B-05C453E1A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4EFAD-8FB8-5EA8-6095-8286C794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49234-512E-96FB-C64F-F41492B30AF4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8959B3-CBA2-E013-5A6B-C89AD46DE4B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7D49B4-8396-7226-90EE-6077CEE7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E75D3-5266-3A5F-6B6B-D25532CB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2DB32B-2CEA-8C87-D73F-0F6F7014E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4E67E-6D0F-8F72-9F39-572E0DFE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8735" y="1918769"/>
            <a:ext cx="90858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BEF11-9A76-E5F1-5F1C-21B27827E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38" y="1918768"/>
            <a:ext cx="6396628" cy="1759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58275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991C-D2B7-76C8-3A16-8458719F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BD26488-CA3F-4C8F-7F63-22C7662456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94DCC-681A-B889-C547-B488AEE3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3C01D-48FE-E09B-BA41-666F87B551D9}"/>
              </a:ext>
            </a:extLst>
          </p:cNvPr>
          <p:cNvSpPr txBox="1"/>
          <p:nvPr/>
        </p:nvSpPr>
        <p:spPr>
          <a:xfrm>
            <a:off x="25534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CA910-D378-8D9F-A910-6293B70BE0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1917E-C98E-C1FD-0D95-D9C0E89D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86BA47-CE4E-BC70-C9B2-DECB8B36B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0FB14C-6D05-310A-E7E4-7AE510BD6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BF1B1-2F11-807C-2A9E-8F8EA7CB2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40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AB163-B3DA-AD5D-B11D-75191964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C1D146-4E67-AA2F-D6C6-64684B1A87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EC8A5-BC24-8B7B-20C1-3DC177EA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8B562-1324-57E7-7122-6D0D3DD035B4}"/>
              </a:ext>
            </a:extLst>
          </p:cNvPr>
          <p:cNvSpPr txBox="1"/>
          <p:nvPr/>
        </p:nvSpPr>
        <p:spPr>
          <a:xfrm>
            <a:off x="25533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044295-0B64-FA10-D710-69C8A8E6E9C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C.3.1 Strategy – Strategy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9E5CAB-70EA-8BE4-2C72-888A3B7D5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F5F834-02FD-7388-4E18-60FD77C4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CF5A6-7082-55B8-CC81-81CDD0526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9AE83-B70B-A2C7-09F6-DE8629163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77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46543</TotalTime>
  <Words>3356</Words>
  <Application>Microsoft Office PowerPoint</Application>
  <PresentationFormat>Widescreen</PresentationFormat>
  <Paragraphs>831</Paragraphs>
  <Slides>185</Slides>
  <Notes>185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0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242</cp:revision>
  <dcterms:created xsi:type="dcterms:W3CDTF">2024-12-21T02:49:35Z</dcterms:created>
  <dcterms:modified xsi:type="dcterms:W3CDTF">2025-02-04T05:02:03Z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